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5" r:id="rId5"/>
    <p:sldId id="264" r:id="rId6"/>
    <p:sldId id="263" r:id="rId7"/>
    <p:sldId id="262" r:id="rId8"/>
    <p:sldId id="261" r:id="rId9"/>
    <p:sldId id="260" r:id="rId10"/>
    <p:sldId id="259" r:id="rId11"/>
    <p:sldId id="258" r:id="rId12"/>
    <p:sldId id="275" r:id="rId13"/>
    <p:sldId id="274" r:id="rId14"/>
    <p:sldId id="273" r:id="rId15"/>
    <p:sldId id="272" r:id="rId16"/>
    <p:sldId id="271" r:id="rId17"/>
    <p:sldId id="270" r:id="rId18"/>
    <p:sldId id="269" r:id="rId19"/>
    <p:sldId id="268" r:id="rId20"/>
    <p:sldId id="267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Фоторамка для фото Зимняя фоторамк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4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2685082"/>
            <a:ext cx="7772400" cy="1470025"/>
          </a:xfrm>
        </p:spPr>
        <p:txBody>
          <a:bodyPr>
            <a:no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Қыс мезгілінің </a:t>
            </a:r>
            <a:b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картотекасы</a:t>
            </a:r>
            <a:r>
              <a:rPr lang="kk-KZ" sz="6000" b="1" dirty="0" smtClean="0">
                <a:solidFill>
                  <a:srgbClr val="FF0000"/>
                </a:solidFill>
              </a:rPr>
              <a:t/>
            </a:r>
            <a:br>
              <a:rPr lang="kk-KZ" sz="6000" b="1" dirty="0" smtClean="0">
                <a:solidFill>
                  <a:srgbClr val="FF0000"/>
                </a:solidFill>
              </a:rPr>
            </a:b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9  Аула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сыпырушы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еңбегімен танысу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59759" y="4429132"/>
            <a:ext cx="3584241" cy="2266956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928670"/>
            <a:ext cx="8186766" cy="519749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аула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сыпырушының қыс кезіндегіеңбег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оның жұмысы туралы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балалардыңтүсінігін толықтыру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Балғындардың еңбегін бағалап, құрметтеуге тәрбиелеу.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Ауланы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тазалаушының еңбегін қалай жеңлдетсем» деген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тақырыпқа шағын әңгіме құрастыру.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Қолынамкиіп қолғапт,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Ауланы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ағай сыпырды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Тазалап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қарды мұздарды,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Бәрімізге ол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ашты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аула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сыпырушыға балабақшаның ауласын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сыпруға көмектесу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ересек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адамдарға қолдан келгенше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көмек беруге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балалардың ынтасын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қолдап, еңбекке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баулу.</a:t>
            </a: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29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«Сауыққойлар» (қысқы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спорт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ойындары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алысқа секіреді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?»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Жүгіріп келіп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ұзындыққа секіру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Жаңылтпаштар: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Қаңтар айы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күн суытты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Қалың қар жауды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боран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соқты.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Жапалақтап ақ жауды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№10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Алаңдағы ағаштарды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68471" y="2000240"/>
            <a:ext cx="3275529" cy="2071702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642918"/>
            <a:ext cx="8186766" cy="5483245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балалардың ағаштарды қыс кезінде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қалпын анықтап, білімін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толықтыру.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«Таңғажайып ағаштарды безендіреміз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тақырыбына сурет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 algn="ctr"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Ағаштарды сыртқы түсінен, түрінен, бұтақтарынан қалай орналасуынан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танып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айыруға үйрету.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табиғатқа қамқоршы болуына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1.   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Жапырақсыз ағаштарды қалай атаймыз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2.   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Жапырақтар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неге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күзде түсіп қалады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3.   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Ағаштар бір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біріне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немен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ұқсас?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4.   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Ордың айырмашылығы қандай?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Дидактикалық ойын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«Сөзбен суреттеп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айт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ағаштың түрін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таны.</a:t>
            </a: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«Ордағы қасқыр»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200" b="1" i="1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 секіруге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затты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лақтыруға жаттықтыру.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ағаштардың түбін қармен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жабу.</a:t>
            </a:r>
          </a:p>
          <a:p>
            <a:pPr algn="ctr">
              <a:buNone/>
            </a:pPr>
            <a:r>
              <a:rPr lang="ru-RU" sz="6200" b="1" i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ақсаты: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қар ағаштың түбін аяздан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қорғайтынын балаларға түсіндіру.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табиғатқа қамқоршы болуына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шаңғымен жаттығулар жасау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аяқпен кезек-кезек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оңға, солға.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2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11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 жинайтын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машинаның жұмысын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642918"/>
            <a:ext cx="6572296" cy="53578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: адам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еңбегін жеңілдететін машинамен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таныстыруды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жалғастырып, қоршаған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толықтыру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апсырма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Ауланы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тазалаушының еңбегін қалай жеңлдетсем» деген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тақырыпқа шағын әңгіме құрастыру.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1.   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Бұл машинаның аты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қалай?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2.   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істейді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3.   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қарды қалай жинайды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4.   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сендер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адам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еңбегін жеңілдететін тағы қандай машиналарды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білесіңдер?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Кәне, кімнің бойы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ұзын,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Паровозы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поездың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Қатар-қатар тұратың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Поезды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құрайық.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 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«Аңшы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коян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:нысаңаға  затты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лақтырып тигізу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жугіру,өрмелеп жоғары шыға білу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гүлзарға,ыдысқа түрлі-түсті мұзды қатырып қою.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балалардың эстетикалық танымдарын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арттыру.Айналаны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әсем етіп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көріктендіру.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шанғы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тебе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Шанғы жолымен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сырғанай отырып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жүру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:Қыс қарлы болса-Жаз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жаңбырлы болады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dirty="0" smtClean="0"/>
              <a:t> </a:t>
            </a:r>
          </a:p>
          <a:p>
            <a:endParaRPr lang="ru-RU" sz="6400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442563" y="2643182"/>
            <a:ext cx="3501427" cy="2214578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№12 </a:t>
            </a:r>
            <a:r>
              <a:rPr lang="ru-RU" sz="2000" b="1" i="1" dirty="0" err="1" smtClean="0">
                <a:solidFill>
                  <a:srgbClr val="FF0000"/>
                </a:solidFill>
              </a:rPr>
              <a:t>Саябаққа саяхат</a:t>
            </a:r>
            <a:r>
              <a:rPr lang="ru-RU" sz="2000" b="1" i="1" dirty="0" smtClean="0">
                <a:solidFill>
                  <a:srgbClr val="FF0000"/>
                </a:solidFill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</a:rPr>
              <a:t/>
            </a:r>
            <a:br>
              <a:rPr lang="ru-RU" sz="2000" i="1" dirty="0" smtClean="0">
                <a:solidFill>
                  <a:srgbClr val="FF0000"/>
                </a:solidFill>
              </a:rPr>
            </a:br>
            <a:endParaRPr lang="ru-RU" sz="2000" i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571480"/>
            <a:ext cx="7686700" cy="5554683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қыстың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нышаны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белгілері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балалардың білімін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анықтап, толықтыра түсу.Балалардың сөз құрамында:қыс,қар, мұз, аяз,қар қырш-қырш еттеді,жалтырайды,жылтылдайды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басқа қысқа байланысты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сөздер қолдану.Балаларды табиғаттың қамқоршысы,жанашыры етіп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тәрбиелеу.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«Қыс кемпірдің бқзықтығы» атты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тақырыпта шағын әнгііме қүрастыру,қыстың жағымды,жағымсыз құбылыстары туралы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Ақ қар жауды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 жер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өңі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Қардаң таулар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Көлеңкесін көреді.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көңілді баламыз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жүгірген баланы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ұстап алуға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жатықтыру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:жүгіріп келіп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қарды алысқа лақтыруға жатықтыру.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бәрінен алысқа лақтырса-сол жеңімпаз.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Жұмбақтар:    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Мәтел: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Қанаты жоқ ұшады,                      Қыстағы қар,жаздағы жаңбыр-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Аяғы жоқ желеді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                         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жауған нұр.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Аузы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жоқ ұлиды.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                   (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боран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64586" y="4357694"/>
            <a:ext cx="3579414" cy="2263903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Күн көзін бақылау.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14348" y="1071546"/>
            <a:ext cx="7858180" cy="5054617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endParaRPr lang="en-US" sz="40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6200" b="1" i="1" dirty="0" err="1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 күннің көзін қыс мезгілімен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(қыстың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басы,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ортасы,аяғымен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байланыстырып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балаларға барынша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мол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түсінік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беру.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 қысқарады-желтоқсанның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22-сі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ең қысқа күн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есептеледі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Күннің көзі «ұясынан» сәл ғана көтеріліп, біраздан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соң кешкі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ұясына  барып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қонды.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 қысқа әрі суық .Көлеңке ұзарды.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Батар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күннің атар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таңы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бар.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«Жұп болып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эстафета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ойының жүргіжу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шанамен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сырғанақ тебу.Балаларды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эстафета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бір-біріне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беруге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Жолдасы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үшін жанашыр,жақсы жолдас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болуға  тәрбиелеу.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Аққала жасау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 қармен жұмыс істеуге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өз қиялдарымен әнгіме-салаттарды құрату.</a:t>
            </a:r>
            <a:endParaRPr lang="ru-RU" sz="6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      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</a:t>
            </a:r>
            <a:r>
              <a:rPr lang="ru-RU" sz="6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Мақал:</a:t>
            </a:r>
            <a:endParaRPr lang="ru-RU" sz="6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Таңмен көзін ашады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                                      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Мезгіл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жетсе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Әлемге нұрын шашады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                                  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Мұз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ерір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29613" y="3786190"/>
            <a:ext cx="3614377" cy="228601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райының жайсыз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жағдайын бақылау.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785794"/>
            <a:ext cx="7686700" cy="534036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Балаларға ауа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райының  жағдайын байқап, белгілеуді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ұсыну.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Қатты желге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аудару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Қатты жел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әсіресе  ақпан айында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жиі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ұйтқыған  боран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бұрқасын борандарда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жердең 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жөңікіліп жүреді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Қыстсың кенже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баласы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ақпанбысың,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Аспан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астың ораған ақ ьқармысың.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Алай-түлей бораның, язында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Әппағым-ау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аз –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аздан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шақтармысың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?!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«Үшінші артық»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Шапшандыққа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баулу.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Ауланы қардан тазалау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Мақсаты: күректі пайдалана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Денені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тік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ұстап, жатығуларды дұрыс білу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Жаңылпаштар: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аппақ,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дала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аппақ-бәрі аппақ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....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 қыспаса, қыс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па?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Құс ұшпаса, құс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па?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286380" y="2500306"/>
            <a:ext cx="3608089" cy="2282039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Саябаққа саяхат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000108"/>
            <a:ext cx="7758138" cy="512605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Мақсаты: </a:t>
            </a:r>
            <a:r>
              <a:rPr lang="ru-RU" dirty="0" err="1" smtClean="0"/>
              <a:t>балалардың қыс жөніндегі түсініктерін  толықтыра түсу.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Туған табиғатқа деген</a:t>
            </a:r>
            <a:r>
              <a:rPr lang="ru-RU" dirty="0" smtClean="0"/>
              <a:t> </a:t>
            </a:r>
            <a:r>
              <a:rPr lang="ru-RU" dirty="0" err="1" smtClean="0"/>
              <a:t>балалардың сүіспеншілігін қалыптастырып,арттыру, оның ғажап сұлуғын балаларға сүйсіндіру.</a:t>
            </a:r>
            <a:endParaRPr lang="ru-RU" dirty="0" smtClean="0"/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Сұрақтар: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1</a:t>
            </a:r>
            <a:r>
              <a:rPr lang="en-US" dirty="0" smtClean="0"/>
              <a:t>.</a:t>
            </a:r>
            <a:r>
              <a:rPr lang="ru-RU" dirty="0" err="1" smtClean="0"/>
              <a:t>Қазір жылдың қай мезгілі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2</a:t>
            </a:r>
            <a:r>
              <a:rPr lang="en-US" dirty="0" smtClean="0"/>
              <a:t>.</a:t>
            </a:r>
            <a:r>
              <a:rPr lang="ru-RU" dirty="0" err="1" smtClean="0"/>
              <a:t>Жердің беті</a:t>
            </a:r>
            <a:r>
              <a:rPr lang="ru-RU" dirty="0" smtClean="0"/>
              <a:t> </a:t>
            </a:r>
            <a:r>
              <a:rPr lang="ru-RU" dirty="0" err="1" smtClean="0"/>
              <a:t>қандай?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3</a:t>
            </a:r>
            <a:r>
              <a:rPr lang="en-US" dirty="0" smtClean="0"/>
              <a:t>.</a:t>
            </a:r>
            <a:r>
              <a:rPr lang="ru-RU" dirty="0" err="1" smtClean="0"/>
              <a:t>Күн көзінің нұры қандай?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4</a:t>
            </a:r>
            <a:r>
              <a:rPr lang="en-US" dirty="0" smtClean="0"/>
              <a:t>.</a:t>
            </a:r>
            <a:r>
              <a:rPr lang="ru-RU" dirty="0" err="1" smtClean="0"/>
              <a:t>Жылуы</a:t>
            </a:r>
            <a:r>
              <a:rPr lang="ru-RU" dirty="0" smtClean="0"/>
              <a:t> </a:t>
            </a:r>
            <a:r>
              <a:rPr lang="ru-RU" dirty="0" err="1" smtClean="0"/>
              <a:t>қандай, жылыта</a:t>
            </a:r>
            <a:r>
              <a:rPr lang="ru-RU" dirty="0" smtClean="0"/>
              <a:t> </a:t>
            </a:r>
            <a:r>
              <a:rPr lang="ru-RU" dirty="0" err="1" smtClean="0"/>
              <a:t>ма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5</a:t>
            </a:r>
            <a:r>
              <a:rPr lang="en-US" dirty="0" smtClean="0"/>
              <a:t>.</a:t>
            </a:r>
            <a:r>
              <a:rPr lang="ru-RU" dirty="0" err="1" smtClean="0"/>
              <a:t>Сендер</a:t>
            </a:r>
            <a:r>
              <a:rPr lang="ru-RU" dirty="0" smtClean="0"/>
              <a:t> </a:t>
            </a:r>
            <a:r>
              <a:rPr lang="ru-RU" dirty="0" err="1" smtClean="0"/>
              <a:t>аязды</a:t>
            </a:r>
            <a:r>
              <a:rPr lang="ru-RU" dirty="0" smtClean="0"/>
              <a:t> </a:t>
            </a:r>
            <a:r>
              <a:rPr lang="ru-RU" dirty="0" err="1" smtClean="0"/>
              <a:t>сезінесіндер</a:t>
            </a:r>
            <a:r>
              <a:rPr lang="ru-RU" dirty="0" smtClean="0"/>
              <a:t> </a:t>
            </a:r>
            <a:r>
              <a:rPr lang="ru-RU" dirty="0" err="1" smtClean="0"/>
              <a:t>ме</a:t>
            </a:r>
            <a:r>
              <a:rPr lang="ru-RU" dirty="0" smtClean="0"/>
              <a:t>?</a:t>
            </a:r>
          </a:p>
          <a:p>
            <a:pPr>
              <a:buNone/>
            </a:pPr>
            <a:r>
              <a:rPr lang="ru-RU" dirty="0" smtClean="0"/>
              <a:t>6</a:t>
            </a:r>
            <a:r>
              <a:rPr lang="en-US" dirty="0" smtClean="0"/>
              <a:t>.</a:t>
            </a:r>
            <a:r>
              <a:rPr lang="ru-RU" dirty="0" err="1" smtClean="0"/>
              <a:t>Бұрынан таныс</a:t>
            </a:r>
            <a:r>
              <a:rPr lang="ru-RU" dirty="0" smtClean="0"/>
              <a:t> </a:t>
            </a:r>
            <a:r>
              <a:rPr lang="ru-RU" dirty="0" err="1" smtClean="0"/>
              <a:t>ағаштардың, құстардың атын</a:t>
            </a:r>
            <a:r>
              <a:rPr lang="ru-RU" dirty="0" smtClean="0"/>
              <a:t> </a:t>
            </a:r>
            <a:r>
              <a:rPr lang="ru-RU" dirty="0" err="1" smtClean="0"/>
              <a:t>еске</a:t>
            </a:r>
            <a:r>
              <a:rPr lang="ru-RU" dirty="0" smtClean="0"/>
              <a:t> </a:t>
            </a:r>
            <a:r>
              <a:rPr lang="ru-RU" dirty="0" err="1" smtClean="0"/>
              <a:t>алып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сұхбат жүргізу.Саябақты аралап,оның гүлденгенін сүйсіне білу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Көркем сөз: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err="1" smtClean="0"/>
              <a:t>Күн мейрімін</a:t>
            </a:r>
            <a:r>
              <a:rPr lang="ru-RU" dirty="0" smtClean="0"/>
              <a:t> </a:t>
            </a:r>
            <a:r>
              <a:rPr lang="ru-RU" dirty="0" err="1" smtClean="0"/>
              <a:t>төгеді,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Жазаламай</a:t>
            </a:r>
            <a:r>
              <a:rPr lang="ru-RU" dirty="0" smtClean="0"/>
              <a:t> </a:t>
            </a:r>
            <a:r>
              <a:rPr lang="ru-RU" dirty="0" err="1" smtClean="0"/>
              <a:t>ешкімді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Сәулесімен өбеді, кәрі еменді</a:t>
            </a:r>
            <a:r>
              <a:rPr lang="ru-RU" dirty="0" smtClean="0"/>
              <a:t>, </a:t>
            </a:r>
            <a:r>
              <a:rPr lang="ru-RU" dirty="0" err="1" smtClean="0"/>
              <a:t>өскінді,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Жаз</a:t>
            </a:r>
            <a:r>
              <a:rPr lang="ru-RU" dirty="0" smtClean="0"/>
              <a:t> </a:t>
            </a:r>
            <a:r>
              <a:rPr lang="ru-RU" dirty="0" err="1" smtClean="0"/>
              <a:t>құшағы шуақты, күн анамыз</a:t>
            </a:r>
            <a:r>
              <a:rPr lang="ru-RU" dirty="0" smtClean="0"/>
              <a:t> </a:t>
            </a:r>
            <a:r>
              <a:rPr lang="ru-RU" dirty="0" err="1" smtClean="0"/>
              <a:t>сияқты.</a:t>
            </a:r>
            <a:endParaRPr lang="ru-RU" dirty="0" smtClean="0"/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Қимылды ойын</a:t>
            </a:r>
            <a:r>
              <a:rPr lang="ru-RU" dirty="0" smtClean="0">
                <a:solidFill>
                  <a:srgbClr val="FF0000"/>
                </a:solidFill>
              </a:rPr>
              <a:t>: </a:t>
            </a:r>
            <a:r>
              <a:rPr lang="ru-RU" dirty="0" err="1" smtClean="0"/>
              <a:t>«Суық аяз</a:t>
            </a:r>
            <a:r>
              <a:rPr lang="ru-RU" dirty="0" smtClean="0"/>
              <a:t>»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Мақсаты:</a:t>
            </a:r>
            <a:r>
              <a:rPr lang="ru-RU" dirty="0" err="1" smtClean="0"/>
              <a:t> </a:t>
            </a:r>
            <a:r>
              <a:rPr lang="ru-RU" dirty="0" smtClean="0"/>
              <a:t>тез </a:t>
            </a:r>
            <a:r>
              <a:rPr lang="ru-RU" dirty="0" err="1" smtClean="0"/>
              <a:t>жүгіруге жүгірген баланы</a:t>
            </a:r>
            <a:r>
              <a:rPr lang="ru-RU" dirty="0" smtClean="0"/>
              <a:t> </a:t>
            </a:r>
            <a:r>
              <a:rPr lang="ru-RU" dirty="0" err="1" smtClean="0"/>
              <a:t>ұстап алуға жаттықтыру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err="1" smtClean="0">
                <a:solidFill>
                  <a:srgbClr val="FF0000"/>
                </a:solidFill>
              </a:rPr>
              <a:t>Жеке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жұмыс: </a:t>
            </a:r>
            <a:r>
              <a:rPr lang="ru-RU" dirty="0" err="1" smtClean="0"/>
              <a:t>алға қойылған тосқауылдардан екі</a:t>
            </a:r>
            <a:r>
              <a:rPr lang="ru-RU" dirty="0" smtClean="0"/>
              <a:t> </a:t>
            </a:r>
            <a:r>
              <a:rPr lang="ru-RU" dirty="0" err="1" smtClean="0"/>
              <a:t>аяқпен бірдей</a:t>
            </a:r>
            <a:r>
              <a:rPr lang="ru-RU" dirty="0" smtClean="0"/>
              <a:t> </a:t>
            </a:r>
            <a:r>
              <a:rPr lang="ru-RU" dirty="0" err="1" smtClean="0"/>
              <a:t>секіріп</a:t>
            </a:r>
            <a:r>
              <a:rPr lang="ru-RU" dirty="0" smtClean="0"/>
              <a:t>, </a:t>
            </a:r>
            <a:r>
              <a:rPr lang="ru-RU" dirty="0" err="1" smtClean="0"/>
              <a:t>өте білу</a:t>
            </a:r>
            <a:r>
              <a:rPr lang="ru-RU" dirty="0" smtClean="0"/>
              <a:t>. </a:t>
            </a:r>
            <a:r>
              <a:rPr lang="ru-RU" dirty="0" err="1" smtClean="0"/>
              <a:t>(айналадағы жатқан заттарды</a:t>
            </a:r>
            <a:r>
              <a:rPr lang="ru-RU" dirty="0" smtClean="0"/>
              <a:t> да </a:t>
            </a:r>
            <a:r>
              <a:rPr lang="ru-RU" dirty="0" err="1" smtClean="0"/>
              <a:t>пайдалануға болады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143504" y="3714752"/>
            <a:ext cx="3833987" cy="2424915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Қыстың негізгі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белгілерін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бақылау.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1214422"/>
            <a:ext cx="7858180" cy="52864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 </a:t>
            </a:r>
            <a:r>
              <a:rPr lang="ru-RU" i="1" dirty="0" err="1" smtClean="0">
                <a:solidFill>
                  <a:srgbClr val="FF0000"/>
                </a:solidFill>
              </a:rPr>
              <a:t>Мақсаты</a:t>
            </a:r>
            <a:r>
              <a:rPr lang="ru-RU" i="1" dirty="0" err="1" smtClean="0"/>
              <a:t>: балаларды</a:t>
            </a:r>
            <a:r>
              <a:rPr lang="ru-RU" i="1" dirty="0" smtClean="0"/>
              <a:t> </a:t>
            </a:r>
            <a:r>
              <a:rPr lang="ru-RU" i="1" dirty="0" err="1" smtClean="0"/>
              <a:t>қыстың белгілерін</a:t>
            </a:r>
            <a:r>
              <a:rPr lang="ru-RU" i="1" dirty="0" smtClean="0"/>
              <a:t> </a:t>
            </a:r>
            <a:r>
              <a:rPr lang="ru-RU" i="1" dirty="0" err="1" smtClean="0"/>
              <a:t>ажырата</a:t>
            </a:r>
            <a:r>
              <a:rPr lang="ru-RU" i="1" dirty="0" smtClean="0"/>
              <a:t> </a:t>
            </a:r>
            <a:r>
              <a:rPr lang="ru-RU" i="1" dirty="0" err="1" smtClean="0"/>
              <a:t>білуге</a:t>
            </a:r>
            <a:r>
              <a:rPr lang="ru-RU" i="1" dirty="0" smtClean="0"/>
              <a:t> </a:t>
            </a:r>
            <a:r>
              <a:rPr lang="ru-RU" i="1" dirty="0" err="1" smtClean="0"/>
              <a:t>үйрету..</a:t>
            </a:r>
            <a:endParaRPr lang="ru-RU" i="1" dirty="0" smtClean="0"/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Көркем сөз: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 </a:t>
            </a:r>
          </a:p>
          <a:p>
            <a:pPr>
              <a:buNone/>
            </a:pPr>
            <a:r>
              <a:rPr lang="ru-RU" i="1" dirty="0" err="1" smtClean="0"/>
              <a:t>Аппақ, аппақ ақшақар</a:t>
            </a:r>
            <a:endParaRPr lang="ru-RU" i="1" dirty="0" smtClean="0"/>
          </a:p>
          <a:p>
            <a:pPr>
              <a:buNone/>
            </a:pPr>
            <a:r>
              <a:rPr lang="ru-RU" i="1" dirty="0" err="1" smtClean="0"/>
              <a:t>Бірін</a:t>
            </a:r>
            <a:r>
              <a:rPr lang="ru-RU" i="1" dirty="0" smtClean="0"/>
              <a:t> </a:t>
            </a:r>
            <a:r>
              <a:rPr lang="ru-RU" i="1" dirty="0" err="1" smtClean="0"/>
              <a:t>ұстап алайын</a:t>
            </a:r>
            <a:r>
              <a:rPr lang="ru-RU" i="1" dirty="0" smtClean="0"/>
              <a:t>...</a:t>
            </a:r>
          </a:p>
          <a:p>
            <a:pPr>
              <a:buNone/>
            </a:pPr>
            <a:r>
              <a:rPr lang="ru-RU" i="1" dirty="0" err="1" smtClean="0"/>
              <a:t>Ұстадым!</a:t>
            </a:r>
            <a:endParaRPr lang="ru-RU" i="1" dirty="0" smtClean="0"/>
          </a:p>
          <a:p>
            <a:pPr>
              <a:buNone/>
            </a:pPr>
            <a:r>
              <a:rPr lang="ru-RU" i="1" dirty="0" err="1" smtClean="0"/>
              <a:t>Жоқ, ақша қар,</a:t>
            </a:r>
            <a:endParaRPr lang="ru-RU" i="1" dirty="0" smtClean="0"/>
          </a:p>
          <a:p>
            <a:pPr>
              <a:buNone/>
            </a:pPr>
            <a:r>
              <a:rPr lang="ru-RU" i="1" dirty="0" err="1" smtClean="0"/>
              <a:t>Қайдан іздеп</a:t>
            </a:r>
            <a:r>
              <a:rPr lang="ru-RU" i="1" dirty="0" smtClean="0"/>
              <a:t> </a:t>
            </a:r>
            <a:r>
              <a:rPr lang="ru-RU" i="1" dirty="0" err="1" smtClean="0"/>
              <a:t>табайын</a:t>
            </a:r>
            <a:r>
              <a:rPr lang="ru-RU" i="1" dirty="0" smtClean="0"/>
              <a:t>?</a:t>
            </a:r>
          </a:p>
          <a:p>
            <a:pPr>
              <a:buNone/>
            </a:pPr>
            <a:r>
              <a:rPr lang="ru-RU" i="1" dirty="0" smtClean="0"/>
              <a:t>                                     </a:t>
            </a:r>
            <a:r>
              <a:rPr lang="ru-RU" i="1" dirty="0" err="1" smtClean="0"/>
              <a:t>(Жақан Смаков</a:t>
            </a:r>
            <a:r>
              <a:rPr lang="ru-RU" i="1" dirty="0" smtClean="0"/>
              <a:t>)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</a:rPr>
              <a:t>: </a:t>
            </a:r>
            <a:r>
              <a:rPr lang="ru-RU" i="1" dirty="0" smtClean="0"/>
              <a:t>«</a:t>
            </a:r>
            <a:r>
              <a:rPr lang="ru-RU" i="1" dirty="0" err="1" smtClean="0"/>
              <a:t>Аяз</a:t>
            </a:r>
            <a:r>
              <a:rPr lang="ru-RU" i="1" dirty="0" smtClean="0"/>
              <a:t>»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Мақсаты</a:t>
            </a:r>
            <a:r>
              <a:rPr lang="ru-RU" i="1" dirty="0" err="1" smtClean="0"/>
              <a:t> </a:t>
            </a:r>
            <a:r>
              <a:rPr lang="ru-RU" i="1" dirty="0" smtClean="0"/>
              <a:t>тез </a:t>
            </a:r>
            <a:r>
              <a:rPr lang="ru-RU" i="1" dirty="0" err="1" smtClean="0"/>
              <a:t>жүгіруге жаттықтыру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Еңбек:</a:t>
            </a:r>
            <a:r>
              <a:rPr lang="ru-RU" i="1" dirty="0" err="1" smtClean="0"/>
              <a:t> үйдің ауласын</a:t>
            </a:r>
            <a:r>
              <a:rPr lang="ru-RU" i="1" dirty="0" smtClean="0"/>
              <a:t> </a:t>
            </a:r>
            <a:r>
              <a:rPr lang="ru-RU" i="1" dirty="0" err="1" smtClean="0"/>
              <a:t>қардан тазартып</a:t>
            </a:r>
            <a:r>
              <a:rPr lang="ru-RU" i="1" dirty="0" smtClean="0"/>
              <a:t> </a:t>
            </a:r>
            <a:r>
              <a:rPr lang="ru-RU" i="1" dirty="0" err="1" smtClean="0"/>
              <a:t>қою.</a:t>
            </a:r>
            <a:endParaRPr lang="ru-RU" i="1" dirty="0" smtClean="0"/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Мақсаты:</a:t>
            </a:r>
            <a:r>
              <a:rPr lang="ru-RU" i="1" dirty="0" err="1" smtClean="0"/>
              <a:t> күрекпен жұмыс істеуге</a:t>
            </a:r>
            <a:r>
              <a:rPr lang="ru-RU" i="1" dirty="0" smtClean="0"/>
              <a:t> </a:t>
            </a:r>
            <a:r>
              <a:rPr lang="ru-RU" i="1" dirty="0" err="1" smtClean="0"/>
              <a:t>үйретіп, еңбекке </a:t>
            </a:r>
            <a:r>
              <a:rPr lang="ru-RU" i="1" dirty="0" smtClean="0"/>
              <a:t>баулу.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Қимылды жаттығулар:</a:t>
            </a:r>
            <a:r>
              <a:rPr lang="ru-RU" i="1" dirty="0" err="1" smtClean="0"/>
              <a:t> мұзды жолмен</a:t>
            </a:r>
            <a:r>
              <a:rPr lang="ru-RU" i="1" dirty="0" smtClean="0"/>
              <a:t> </a:t>
            </a:r>
            <a:r>
              <a:rPr lang="ru-RU" i="1" dirty="0" err="1" smtClean="0"/>
              <a:t>сырғанай білуге</a:t>
            </a:r>
            <a:r>
              <a:rPr lang="ru-RU" i="1" dirty="0" smtClean="0"/>
              <a:t> </a:t>
            </a:r>
            <a:r>
              <a:rPr lang="ru-RU" i="1" dirty="0" err="1" smtClean="0"/>
              <a:t>жаттықтыру.</a:t>
            </a:r>
            <a:endParaRPr lang="ru-RU" i="1" dirty="0" smtClean="0"/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</a:rPr>
              <a:t>Жорамал</a:t>
            </a:r>
            <a:r>
              <a:rPr lang="ru-RU" i="1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ru-RU" i="1" dirty="0" err="1" smtClean="0"/>
              <a:t>Түтін будақтап шықса, аяз</a:t>
            </a:r>
            <a:r>
              <a:rPr lang="ru-RU" i="1" dirty="0" smtClean="0"/>
              <a:t> </a:t>
            </a:r>
            <a:r>
              <a:rPr lang="ru-RU" i="1" dirty="0" err="1" smtClean="0"/>
              <a:t>болады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 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72132" y="2172424"/>
            <a:ext cx="3086106" cy="195189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Қала көшелерін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142984"/>
            <a:ext cx="8143932" cy="45259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тәрбиеші көшеде тәртіп сақтау туралы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жүру ережесі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көліктердің көптеген түрі туралы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білімдерін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анықтап, толықтыру.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55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Көшедегі үйлер қандай?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Көшедегі көліктер 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бағытта жүре ме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әлде екі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бағытта жүре ме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Жүргіншілер қайда, қандай жолмен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жүрулері керек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55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Менің атым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«бағдаршам» мекен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жайым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тұрақты,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Жақсы білем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міндетімді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мүдірмеймін ешқашан.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Жол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сілтейтін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белгілер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бөлінеді төрт топқа.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55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Жанады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жанбайды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ойыны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жүгіруге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шыдамдылыққа жаттықтыру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балабақшаның маңын қардан тазарту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күрекпен жұмыс істеуге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бірлесіп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еңбек атқаруға, істі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аяғына дейін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тиянақты орындауға үйрету.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жұмыс: мұздың үстімен сырғанай білу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5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Жұмбақтар:</a:t>
            </a:r>
            <a:endParaRPr lang="ru-RU" sz="55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Менің үш көзім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бар,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көзім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кідір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көзім «жүгір» дейді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көзім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абайла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«Қарап 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ал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маңдайға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!» -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дейді</a:t>
            </a:r>
            <a:endParaRPr lang="ru-RU" sz="55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 </a:t>
            </a:r>
            <a:r>
              <a:rPr lang="ru-RU" sz="5500" i="1" dirty="0" err="1" smtClean="0">
                <a:latin typeface="Times New Roman" pitchFamily="18" charset="0"/>
                <a:cs typeface="Times New Roman" pitchFamily="18" charset="0"/>
              </a:rPr>
              <a:t>(Бағдаршам</a:t>
            </a: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55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sz="55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572132" y="4556133"/>
            <a:ext cx="3157544" cy="1997079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18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Өзен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көл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су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тоғандарына саяхат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71472" y="928670"/>
            <a:ext cx="8115328" cy="5357850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6200" i="1" dirty="0" err="1" smtClean="0">
                <a:solidFill>
                  <a:srgbClr val="FF0000"/>
                </a:solidFill>
              </a:rPr>
              <a:t>Мақсаты:</a:t>
            </a:r>
            <a:r>
              <a:rPr lang="ru-RU" sz="6200" i="1" dirty="0" err="1" smtClean="0"/>
              <a:t>   Балаларды</a:t>
            </a:r>
            <a:r>
              <a:rPr lang="ru-RU" sz="6200" i="1" dirty="0" smtClean="0"/>
              <a:t> </a:t>
            </a:r>
            <a:r>
              <a:rPr lang="ru-RU" sz="6200" i="1" dirty="0" err="1" smtClean="0"/>
              <a:t>өзен, көл, </a:t>
            </a:r>
            <a:r>
              <a:rPr lang="ru-RU" sz="6200" i="1" dirty="0" smtClean="0"/>
              <a:t>су </a:t>
            </a:r>
            <a:r>
              <a:rPr lang="ru-RU" sz="6200" i="1" dirty="0" err="1" smtClean="0"/>
              <a:t>тоғандарының қыстағы өзгерістерімен таныстыру</a:t>
            </a:r>
            <a:r>
              <a:rPr lang="ru-RU" sz="6200" i="1" dirty="0" smtClean="0"/>
              <a:t>. </a:t>
            </a:r>
            <a:r>
              <a:rPr lang="ru-RU" sz="6200" i="1" dirty="0" err="1" smtClean="0"/>
              <a:t>Мұздың қасиетімен,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қалпымен 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жете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Мұз қауіпсіздігіне арналған ережелермен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200" i="1" dirty="0" err="1" smtClean="0">
                <a:latin typeface="Times New Roman" pitchFamily="18" charset="0"/>
                <a:cs typeface="Times New Roman" pitchFamily="18" charset="0"/>
              </a:rPr>
              <a:t>таныстыру</a:t>
            </a:r>
            <a:r>
              <a:rPr lang="ru-RU" sz="62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«Сүмелек мұз» тақырыбына сурет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1.  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Өзендегі суға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2.   Су неге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3.  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Өзеннен нені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көруге болады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4.  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Қай кезде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мұздың үстімен жүріп,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коньки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тебуге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қарасын батырды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Қар жаңбырлы сиқыр бұлт.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Жел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көк мұзды қатырды,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Жердің бетін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типыл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ғып.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Балалардың берген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жауабын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қорытындылау: Мұздың жұқа кезінде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оның үстімен жүгіруге,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коньки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тебуге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болмайтынын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балаларға айту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Шортан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табан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балықтар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жүгіруге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жүгірген баланы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ұстап алуға жаттықтыру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айналаны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бағдарлай білуге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6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денеңді 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тепе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тең ұстап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мұз үстімен сырғанай білу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6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</a:t>
            </a:r>
            <a:endParaRPr lang="ru-RU" sz="64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Отқа жанбайды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Суға батпайды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.       </a:t>
            </a:r>
            <a:r>
              <a:rPr lang="ru-RU" sz="6400" i="1" dirty="0" err="1" smtClean="0">
                <a:latin typeface="Times New Roman" pitchFamily="18" charset="0"/>
                <a:cs typeface="Times New Roman" pitchFamily="18" charset="0"/>
              </a:rPr>
              <a:t>(мұз</a:t>
            </a: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64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64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6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400" dirty="0"/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672708" y="2143116"/>
            <a:ext cx="3471292" cy="2195518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1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 үстіндегі іздерді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043758" cy="526893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 балаларды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 үстіндегі адамдардың, жануарлардың, құстардың ізін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айырып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байқағыш, ойлау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қаситтерін қалыптастырып, толықтыра түсу.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 үстіндегі іздерге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назар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аударып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анықтай білуге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көңіл қою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райының қай кезінде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іздер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жақсы көрінеді?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Ақ киімді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денелі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ақ сақалды,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Соқыр, мылқау танымас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тірі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жанды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Үсті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– басы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ақ қырау түсі суық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Басқан жері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сықырлап келіп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қалды.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            (Абай)</a:t>
            </a:r>
          </a:p>
          <a:p>
            <a:pPr algn="ctr"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 құс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тар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үшін жемсалғыш жасап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ағашқа іліп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қою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жем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қыстаған құстарға, хайуанаттарға қамқоршы болуға тәрбиелеу.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«Ақ қоян»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ептілікке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баулу.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 бір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құстың лабиринттен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шығу жолы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ертегіні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ойластыру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Жемберсең құсқа қыста, сауабы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тиер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оның жазда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/>
          </a:p>
        </p:txBody>
      </p:sp>
      <p:pic>
        <p:nvPicPr>
          <p:cNvPr id="14338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14" y="1928802"/>
            <a:ext cx="3357586" cy="2123601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     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Қардың қасиетін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714356"/>
            <a:ext cx="8143932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 қар туралы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балалардың білімдерін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толықтыру, ақ, ұлпа сияқты, күн нұрына шағылысып жылтырайды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Аққала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Аула сырты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баққа 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да,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Тұрғызамыз аққала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Аққаланы айналып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Ойлаймыз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шаттана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«ұстап 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ал»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белгі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берілісімен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бірден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іске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кірісіп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жаттықтыру.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 қарды күреу.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: қарды жұмырлап, қатты қысу.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Жұмбақтар: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Мамықтай ұлпа,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Қанттай ақ.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Қыста жер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бетін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басады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сайға қашады.</a:t>
            </a:r>
            <a:endParaRPr lang="ru-RU" sz="12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Мақал:</a:t>
            </a:r>
            <a:endParaRPr lang="ru-RU" sz="1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Сыртта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тау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жатса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Үйде 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тұрады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Далада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қар болса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1200" i="1" dirty="0" err="1" smtClean="0">
                <a:latin typeface="Times New Roman" pitchFamily="18" charset="0"/>
                <a:cs typeface="Times New Roman" pitchFamily="18" charset="0"/>
              </a:rPr>
              <a:t>Қамбада астық болады</a:t>
            </a:r>
            <a:r>
              <a:rPr lang="ru-RU" sz="1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15.rimg.info/6d65f851c144830e03e1f6750834deaf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3786182" y="3214686"/>
            <a:ext cx="4826683" cy="3052774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2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Құстарды бақылау</a:t>
            </a: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қыстайтын, алаңға келетін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құстардың аттарын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Олардың сыртқы бейнесін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жемді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жақсы көретінін, қалай тұрып, қалай жүретіндерін анықтау.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байқағыштыққа, құстарға жанашыр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болуға тәрбиелеу.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Мың торғай қамаса қораға,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торғай тұрмайды...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торғай тұрмайтын қораға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Мың торғай тұрмайды.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ойындар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«Ұядағы құстар»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  <p:pic>
        <p:nvPicPr>
          <p:cNvPr id="7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317317" y="3429000"/>
            <a:ext cx="4826683" cy="3052774"/>
          </a:xfrm>
          <a:prstGeom prst="ellipse">
            <a:avLst/>
          </a:prstGeom>
          <a:noFill/>
        </p:spPr>
      </p:pic>
      <p:pic>
        <p:nvPicPr>
          <p:cNvPr id="8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317317" y="3500438"/>
            <a:ext cx="4826683" cy="3052774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№21 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Табиғат күнтізбесі бойынша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 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бақылау.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көңіл бөліп, байқау өткізулерін ұсыну.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1.  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Сық 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па,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жылы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2.  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Күн желді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жоқ 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па?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3.  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қалай киінген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4.  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райының жайы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қалай анықталады?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5.  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Күн шуақты 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әлде бұлыңғыр 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6.  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 жауып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тұр ма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7.  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Жуырда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 жауып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өттіме ме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Серуендеп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келген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балаларға бүгін өздері көріп, бақылаған ауа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райының жайын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күнтізбеге белгілеулері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керектігін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естеріне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5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бұлттың суретін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sz="5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Далада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қандай тамаша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Ақ мамыққа оранған.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Ақ дастархан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жапқандай,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Көз тоймайды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қарасаң.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5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«Арқан тарту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!»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 қимыл-қозғалыстарын қалыптастыру.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 кішкентай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балдырғандардың ойнайтын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ауласын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қардан тазарту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өздерінен кішілерге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қамқоршы болуға тәрбиелеу.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5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алдағы тосқауылдан өтерде: жүгіру, еңбектеп жүгіруге, секіруге</a:t>
            </a: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600" i="1" dirty="0" err="1" smtClean="0">
                <a:latin typeface="Times New Roman" pitchFamily="18" charset="0"/>
                <a:cs typeface="Times New Roman" pitchFamily="18" charset="0"/>
              </a:rPr>
              <a:t>жаттықтыру.</a:t>
            </a:r>
            <a:endParaRPr lang="ru-RU" sz="56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sz="5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5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072066" y="3143248"/>
            <a:ext cx="3840276" cy="2428892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№22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Табиғат күнтізбесі бойынша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857232"/>
            <a:ext cx="8229600" cy="57150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өткен күндердегі дей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ауа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бақылау.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Ағаштарды анықтап зерттеу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Күзде олар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болғанын еске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түсіру.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өзгеріс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бар?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ағашты анықтап, суретін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оны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күнтізбеге сақтау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бақшада тәрбиешінің көмегімен ауа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райының жағдайын күнтізбеге белгілеу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«Ашық аспан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тақырыпта сурет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салу.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Қағаз түстерінің бояуын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түстеп, 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бояудың үстіне екінші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бояуды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жаға отырып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түсін келтіруге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Бүрсең қағып жапырақтар,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Көше кезіп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көшіп жатыр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Тыныш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қалған атыраптар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Аппақ қарға тосып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Қимылды ойындар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«Соқыр теке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Мақсаты: шеңберде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 жаттықтыру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ептілікке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ойынның сөздерін дұрыс айтқызып жаттату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қатқан мұз жолын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тазалап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су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құйып ретке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келтіру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алаңшада тазалық, тәртіп сақтап, судың мұзға айналғанын көріп, қызықтау...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Кім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алысқа лақтырады?».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түйіршіктерін алысқа лақтыруға жаттықтыру.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Жорамалдар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 аязды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ыстық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 қар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мол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жаңбыр мол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3.  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Ағашқа қырау тұрса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күн жылы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523900" y="4714884"/>
            <a:ext cx="3388441" cy="2143116"/>
          </a:xfrm>
          <a:prstGeom prst="ellipse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1851"/>
            <a:ext cx="8604448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Серуен </a:t>
            </a:r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№23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Суықторғайды бақылау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Балалардың құстар туралы білімдерін толықтыру;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Салыстыру, талдау, қортынды жасай білу туралы білімдерін толықтыру.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kk-KZ" sz="1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</a:t>
            </a:r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барысы: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Көркемсөз  А. Меңдібай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Қарағай мен шыршаның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Суықтан дені тоңып тұр.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Бұл не ғажап қарасаң,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Қайыңда алма өсіп тұр!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Жақын келіп қарасам,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Көзіме өзім сенбедім-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Алқызыл болып көрінген,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Әнші құсы орманның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 торғай сен бе едің?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 жұмбақ жасырады: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Айналаны қар басса да,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Суықтан еш тоңбайды.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Құс екенін бұл қандай,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Қане, кім болжайды?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Кеудесі қызыл әсем-ақ,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Суықторғайдың кеудесінің түсі қандай? (ашық қызыл)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Суықторғайлар жазда, көктемде, күзде қайда өмір сүреді? (қалың орман көлеңкесінде)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Суықторғайлар бізге қай уақытта ұшып келеді? (алғашқы аяз түскенде)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Суықторғайлардың балапандары қай уақытта көрінеді? (мамыр айында)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Суықторғайлар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немен қоректенеді? (өсімдіктер дәндерімен)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жұмысы: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Құстар ізін қарау. Оларды қарға мен жануарлар (мысық, ит) іздерімен салыстыру. Қандай айырмашылығы бар?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Ойын алаңын қардан тазалау.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еңбексүйгіштікке тәрбиелеу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 ойын: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«Ұшты-ұшты».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Мақсаты:аңғарымпаздыққа, шапшаңдыққа баулу 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 ойындары:  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«Қапшықтағы жемді жеткіз».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тепе-теңдікті сақтауға жаттықтыру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Халық болжамы: Құстар асыға қоректенсе ауа-райы бұзылады.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/>
              <a:t> </a:t>
            </a:r>
            <a:endParaRPr lang="ru-RU" sz="1200" dirty="0"/>
          </a:p>
          <a:p>
            <a:r>
              <a:rPr lang="kk-KZ" dirty="0"/>
              <a:t> </a:t>
            </a:r>
            <a:endParaRPr lang="ru-RU" dirty="0">
              <a:effectLst/>
            </a:endParaRPr>
          </a:p>
        </p:txBody>
      </p:sp>
      <p:pic>
        <p:nvPicPr>
          <p:cNvPr id="3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46959" y="1268760"/>
            <a:ext cx="3357586" cy="2123601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411333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88640"/>
            <a:ext cx="7920880" cy="77559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Серуен </a:t>
            </a:r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№24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Қарғаларды бақылау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ыстап қалатын құстар өмірімен танысуды жалғастыру. Қарғалардың тіршілігін бақылау. Құстарға қамқорлық жасауға тәрбиелеу.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барысы: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 балаларға жұмбақ жасырады.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Қара түсті қарқылдақ,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Ұшып, қонып жалпылдап.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Қоқыстарды шоқиды,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Жем іздейді там-тұмдап.  (қарға)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Қарға қыстап қалатын құс. Ол өзінің азығын қоқыстардан теріп жейді. Халық  қарғаның іс-әрекетіне қарап ауа-райын болжаған. Егер қарға айналып ұшса аяз болады, қарға қарқылдаса қар жауады, егер қарға таңертең  ағаштың басында отырса бұрқасын болады деп санаған және ол рас болған.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 сөз «Қарға» С.Сейфуллин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Қарға, қарға, қарғалар,    Көзден жасы сорғалар.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 үстінде жорғалар.     Қар үстінде жем көрсе,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Боран соқса қор болар,    Қапелімде қолға алар.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Бұтаға келіп қорғалар.     Екі шоқып, бір қарар,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Қысып кетсе сары аяз,   Деп «жолымды» оңғарар.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жұмысы: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 ауласынан құстар ізін іздеу, салыстыру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Ауладан құстар үшін алаң аршып, оған дән себу.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бірлесе еңбек етуге баулу.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 ойын: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«Пингвиндер доп ойнап жүр».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екі аяқпен секіруді күрделілендіру, екі аяқ арасына допты қыстырып алға жылжу.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 ойындары: 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Қозғалыстарын дамыту.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нысанаға доп лақтыра білу дағдыларын дамыту.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/>
          </a:p>
          <a:p>
            <a:r>
              <a:rPr lang="kk-KZ" dirty="0"/>
              <a:t> </a:t>
            </a:r>
            <a:endParaRPr lang="ru-RU" dirty="0">
              <a:effectLst/>
            </a:endParaRPr>
          </a:p>
        </p:txBody>
      </p:sp>
      <p:pic>
        <p:nvPicPr>
          <p:cNvPr id="3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356992"/>
            <a:ext cx="3357586" cy="2123601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279574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10026"/>
            <a:ext cx="68580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Серуен </a:t>
            </a:r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№25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Боранды күнді бақылау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желді күнгі қардың қозғалысы туралы түсінік беру.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барысы: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 жұмбақ жасырады: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Жерді тырнап, бұтаны ырғап,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Шөпті сипап, ұшады зырлап,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Жанын қинап, ұлиды зарлап.   (боран)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Көркем сөз «Ақ боран» Ә. Табылды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 көрпесін жапты да,    Ақ боран-ау, ақ боран,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Аяз кенет аптыға,            Алай-түлей соқ боран.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Айналаны үрледі,            Ақ қар ұшып үйрілсін,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Ақ бораны гуледі.            Ауламызға үйілсін.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Жас ұланмын шыныққан,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Жасқанбаймын суықтан.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Қардан жасап аққала,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Сырғанаймын шаттана.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Тәрбиеші сұрақтары: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ойлайсыңдар, боран дегеніміз не? (қатты соққан желдің әсерінен ұшқан қардың бір-біріне араласуы)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Мұқият қараңдаршы қар не жағдайға ұшырап жатыр? (қарлар желдің бағытымен ұшып жатыр)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Боран кезінде неліктен күртік қар пайда болады? (қатты желдің әсерінен араласып ұшқан қарлар, алдында кездескен кедергінің әсерінен бір жерге жиналады, сондықтан күртік қар пайда болады)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ойлайсыңдар, боран болғаны жақсы ма, әлде жаман ба? (ағаш түптері жалаңаштанып қалуы, содан үсікке ұшырауы мүмкін, жиналған қарға малтығып, жүру қиындайды)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жұмысы: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Келесі күні ауланы қарау. Түбі ашылып қалған ағаш түптерін іздеп табу.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Бораннан соң ашылып қалған ағаш түптеріне қар үю.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Бірлесе еңбек етуге, ағаштарға қамқорлық жасауға тәрбиелеу.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Қимылды ойын: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«Қар жинау».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Ойын мазмұнына сай қимылдар жасау.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 ойындары: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Қимылдарды дамыту.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секіру техникаларын дамыту (барлық түрінен).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i="1" dirty="0"/>
              <a:t> </a:t>
            </a:r>
            <a:endParaRPr lang="ru-RU" dirty="0"/>
          </a:p>
        </p:txBody>
      </p:sp>
      <p:pic>
        <p:nvPicPr>
          <p:cNvPr id="3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268760"/>
            <a:ext cx="3357586" cy="2123601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993530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332656"/>
            <a:ext cx="639045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Серуен </a:t>
            </a:r>
            <a:r>
              <a:rPr lang="kk-KZ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№26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 «Қардағы құс іздері»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қардағы құс іздерін тани білуге үйрету 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барысы: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дегеніміз не? (қардың үстінде қалған белгі)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 ауладағы жем шашылған жерде қалған құс іздерін бақылауға ұсыну..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Қалай ойлайсыңдер, мынау ненің іздері, құстың ба, әлде жануардың ба?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 бетінде неліктен құс іздері қалады? (құстардың салмағынан табаны астындағы қар ұшқындары сынады)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Балаларға құстар ізі салынған парақтар таратылады және оларға қай құстың ізі екенін анықтау тапсырылады. Қар бетінен ұқсас із іздестіріледі..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♦	Құстардың ізі арқылы нені білуге болады? 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(құстың көлемі қандай, қалай қарай жүрген, бір жерде аялдаған ба?)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Зерттеу жұмысы: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Алаңдағы шағын жердегі қарды нығыздау және таяқшамен құс ізінің суретін салу.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Еңбек: 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Қардан қала тұрғызуға қар жинау.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Ұжыммен жұмыс істей білулерен қалыптастыру; Жұмысты жоспарлау.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Қимылды ойын: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«Шаңғы тебу».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тепе-теңдікті сақтау. Жылдамдыққа баулу.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 ойындары:  </a:t>
            </a:r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Алға жылжи отырып екі аяқпен секіру.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</a:t>
            </a:r>
            <a:r>
              <a:rPr lang="kk-KZ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қимыл-қозғалыстарын дамыту.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Халық болжамы: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Қар көп болса, нан мол болады.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Қатты аязда әтеш ерте шақырса, күн жылынады.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 қарға аунаса, қарлы боран болады.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Қыс аязды болса, жаз ыстық болады.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</p:txBody>
      </p:sp>
      <p:pic>
        <p:nvPicPr>
          <p:cNvPr id="3" name="Picture 2" descr="http://s15.rimg.info/6d65f851c144830e03e1f6750834deaf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4365104"/>
            <a:ext cx="3357586" cy="2123601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8005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2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ұлпаларының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ұшқындарына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бақылау жүргізу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18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ru-RU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715140" y="4714884"/>
            <a:ext cx="2228850" cy="1409700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71472" y="1000108"/>
            <a:ext cx="7786742" cy="5429288"/>
          </a:xfrm>
        </p:spPr>
        <p:txBody>
          <a:bodyPr>
            <a:no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ұшқындарының қалай пайда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болатынын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олардың құрлысымен таныстыру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сонымен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балаларды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байқағыштыққа тәрбиелеу.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Балаларға қар ұлпасын қағып алып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зейін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қойып, анықтауғаұсыну.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ұшқыны алты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қанаттан тұрады, олар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—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біріне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өте ұқсас келеді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ұшқыны жаңбыр сияқты, бұлтта жаратылады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Су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өте жоғары көтеріледі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жоғарыда ауаның температурасы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өте төмен болғандықтан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сол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буларынан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ғана мұз қиыршықтары пайда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Алты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қырлы мұз түйіршіктері өсіп кішкентай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жұлдызшаларға айналады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сөйтіп қар ұшқындары жерге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түседі.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Көркем сөз: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Жазда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көлге мұз қатты,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Табанымды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мұздатты.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Мұз ойылып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кетті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тез,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Күліп едік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біз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қатты.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«Ортаға түспек»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тез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жүгіріп секіруге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ептілікке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үйрету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Еңбек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атжалдарын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жасауға балаларды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үйрету.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жұмыс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шаңғыда жүре білуге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машықтану.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Мәтел: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Қар көп болса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астық көп болады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Жұмбақ: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Қолы жоқ, сурет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салады</a:t>
            </a:r>
            <a:endParaRPr lang="ru-RU" sz="1600" i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Тісі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жоқ, тістеп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алады</a:t>
            </a:r>
            <a:r>
              <a:rPr lang="ru-RU" sz="1600" i="1" dirty="0" smtClean="0">
                <a:solidFill>
                  <a:srgbClr val="3C4046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3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 жауып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тұрған құбылысты 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643702" y="2500306"/>
            <a:ext cx="2228850" cy="1409700"/>
          </a:xfrm>
          <a:prstGeom prst="ellipse">
            <a:avLst/>
          </a:prstGeom>
          <a:noFill/>
        </p:spPr>
      </p:pic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785786" y="714356"/>
            <a:ext cx="7858180" cy="521497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қардың жауып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тұрғанын бақылау, ауа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райына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байланысты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құбылыстарды түсіндіру, аязды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күнде қар жеңіл болады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ауада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би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билегендей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жылырақ күнде қар ауырлау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тартады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,-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қалықтап жерге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түседі, суық күнде қар ұшқындары жеделдеп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жауады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«Қыс» тақырыбына символдар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арқылы суреттер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салуды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ұсыну.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16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Тазалашы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мұз болған,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Есік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алды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тайғанақ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жата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берсін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оған теуіп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жүрміз сырғанақ,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Шыға беріп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жалтақтай,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Ұшып түсті қалпақтай.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«Аңшы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қояндар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жылжымалы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лақтырған нысанға затты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тигізу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жүгіруге өрмелеп шығуға жаттықтыру.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Тәрбиеші жұмысты әркімге бөліп беруге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көмектеседі.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қарды жинаса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енді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бірі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оны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тасиды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шанаға артады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ұжым болып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бәрі қарды тазалауға қатысады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жұмысты бірігіп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атқаруға бағыт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беру.</a:t>
            </a: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: «Адасқан қар қиыршықтары» тақырыбына шығармашылқ әңгіме құрастыру.</a:t>
            </a:r>
            <a:endParaRPr lang="ru-RU" sz="16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</a:t>
            </a:r>
            <a:r>
              <a:rPr lang="ru-RU" sz="16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 Құм сиақты ұсақ болғанымен,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бетін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жауып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үлгереді.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    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(қар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                                                                                        </a:t>
            </a:r>
          </a:p>
          <a:p>
            <a:pPr>
              <a:buNone/>
            </a:pP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4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қырауды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857884" y="4786322"/>
            <a:ext cx="3019495" cy="1909766"/>
          </a:xfrm>
          <a:prstGeom prst="ellipse">
            <a:avLst/>
          </a:prstGeom>
          <a:noFill/>
        </p:spPr>
      </p:pic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642910" y="642918"/>
            <a:ext cx="7972452" cy="4525963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балаларға қыраудың қалай болатынын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айтып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кету.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 түскен ағаштарды бақылау.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затқа үрлеп көрейік.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Оған қырау түсті, біздің буымыз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суықтан қырауға айналды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Сонымен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 бұл кәдімгі бу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әйнек шынысына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ағаш бұтақтарында, бұтақтарында, басқа заттарда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қатып, қырауға айналған.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 әдетте күннің ашығында пайда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Көркем сөз.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Тазартып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кір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шаңнан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Қыс өнерін бастады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Терезеге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қыраудан,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тастады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«Суыққойлар»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қимылды жаттығуларды жасауды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үйрету, тапқырлық таныта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білу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бір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біріне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кедергі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жасамай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жұмыс істеуге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: тәжірибе жасау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мұз бу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су (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заттың бір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түрден басқа түрге айналуы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Ағашқа қырау түссе, аяз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Тұман болса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күн жылынады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Егерде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түнде қырау түссе, күндіз қар жаумайды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7200" b="1" i="1" dirty="0" err="1" smtClean="0">
                <a:latin typeface="Times New Roman" pitchFamily="18" charset="0"/>
                <a:cs typeface="Times New Roman" pitchFamily="18" charset="0"/>
              </a:rPr>
              <a:t>Жұмбақ: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Қанат сияқты ақ,</a:t>
            </a:r>
            <a:endParaRPr lang="ru-RU" sz="72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Ұлпа боп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жерде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 err="1" smtClean="0">
                <a:latin typeface="Times New Roman" pitchFamily="18" charset="0"/>
                <a:cs typeface="Times New Roman" pitchFamily="18" charset="0"/>
              </a:rPr>
              <a:t>жатады</a:t>
            </a:r>
            <a:r>
              <a:rPr lang="ru-RU" sz="72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5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Мұз сүңгісін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207319" y="2714620"/>
            <a:ext cx="2936681" cy="1857388"/>
          </a:xfrm>
          <a:prstGeom prst="ellipse">
            <a:avLst/>
          </a:prstGeom>
          <a:noFill/>
        </p:spPr>
      </p:pic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857224" y="1142984"/>
            <a:ext cx="7929618" cy="5126055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 балаларға мұздың қасиеті туралы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мол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түсінік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беру.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Байқағыштық қасиетті қалыптастырып, іске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баға беріп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қортынды жасай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білуге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9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«Сүмелек мұз» тақырыбына сурет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салу.</a:t>
            </a: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Сүмелек мұз жөнінде 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айтуға 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қандай?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Сәбіз сияқты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Сүмелек мұз қай жерде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қалай пайда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Күнгей жақта ма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әлде терістік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жақта ма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қайдан пайда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Осыдан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қандай қортынды жасауға болады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sz="29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Көл бетінде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жатыр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айдын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мұзойнақ,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Қыстың өзі жасағандай бізді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Шаңғы теуіп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жарысамыз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желменен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Күнде осында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қызықтаймыз біз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ойнап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Мұзафар Әлімбаев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«»Үйсіз қалған қоян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9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 ойынның тәртібін сақтай отырып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секіріп</a:t>
            </a:r>
            <a:r>
              <a:rPr lang="ru-RU" sz="29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900" i="1" dirty="0" err="1" smtClean="0">
                <a:latin typeface="Times New Roman" pitchFamily="18" charset="0"/>
                <a:cs typeface="Times New Roman" pitchFamily="18" charset="0"/>
              </a:rPr>
              <a:t>алға жүгіру.</a:t>
            </a:r>
            <a:endParaRPr lang="ru-RU" sz="29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6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Қайың ағашын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     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(Қиялдау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124505" y="4643446"/>
            <a:ext cx="3019495" cy="1909766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928670"/>
            <a:ext cx="8186766" cy="5197493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қайың ағашының қысқы көркін бақылау.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табиғаттың қорғаушысы болуға тәрбиелеу.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 туралы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суреттер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шығармашылық әңгіме құрастыру.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Әр балаға суреттер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таратылады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Ағаштар тұр жүдеп,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Жапырақ сәні енеді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Соғады жел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үдеп,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Қыстың кеп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сәлемі.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қайың ағашының түбіне қар жинау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 балаларға ағаштың түбін қармен жабудың сырын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пайдасын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түсіндіру.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көңілді баламыз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«Жұмбақты шеш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сюжетті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ойнату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Жұмбақ: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Жазда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жатсаң көлеңкесінеалады,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 жақсаң, жаның рахат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табады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                                                         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Ағаш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7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Терезедегі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өрнектерді бақылау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698597" y="4429132"/>
            <a:ext cx="3245393" cy="2052642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71472" y="714356"/>
            <a:ext cx="8115328" cy="5411807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балаларға құбылысты түсіндіру.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Олардың 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толықтыру.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Терезедегі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өрнектерді бақылау.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трафареттің көмегңмен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атаның терезеге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салған келемежді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суреттері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атты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ұжымдық жұмыс жасау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топ бала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сырғанап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Барады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әне жарысып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Қалды артта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қыр қалып.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Айлакер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түлкі»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оңды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солды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жалтырап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жүгіруге жаттығу.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Еңбек: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қардан бекініс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жасауды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 күрекпен қарды ойып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 салуды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бекет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тұрғызуды 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жұмыс: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 атжалына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секіріп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шығу және одан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түсуге үйрету.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қыз аязды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ыстық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Жұмбақ: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Отта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жанбайды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Суда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батпайды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        (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Мұз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 8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Желді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бақылау</a:t>
            </a:r>
            <a: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http://s15.rimg.info/6d65f851c144830e03e1f6750834deaf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6643702" y="5448300"/>
            <a:ext cx="2228850" cy="1409700"/>
          </a:xfrm>
          <a:prstGeom prst="ellipse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500034" y="785794"/>
            <a:ext cx="8186766" cy="534036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Мақсаты: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желдің бағытын қапалық арқылы анықтау.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Сұрақтар: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1.   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Желдің бағытын, күшін қалай біліп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анықтауға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үй мұржаларынан шыққан түтіннен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қағаздың ұзыншалау кішкентай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кескінділерінен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т.б.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жорамалдарынан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анықтап білуге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 жел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қандай болады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Көркем сөз</a:t>
            </a:r>
            <a:endParaRPr lang="ru-RU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Қыстағы қар, жаздағы жаңбыр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жерге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жауған нұр.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Қимылды ойын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«Әткеншек»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Мақсаты</a:t>
            </a:r>
            <a:r>
              <a:rPr lang="ru-RU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алғашқыда асықпай, сонан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соң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тез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айналып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жүгіру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Еңбек: алаңшаны көркейту үшін түрлі-түсті мұз кесінділерін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дайындап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қою.Мақсаты: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суды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қатырып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мұз қалпына келтіру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заттың алғашқы күйінен екінші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күйге көшіру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жұмыс: екі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аяқпен бірдей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қарлы жолмен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секіру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Жорамал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қарғалар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шауқарғалар ағаштың төменгі бұтақтарына отырса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күн </a:t>
            </a:r>
            <a:r>
              <a:rPr lang="ru-RU" dirty="0" err="1" smtClean="0"/>
              <a:t>желді</a:t>
            </a:r>
            <a:r>
              <a:rPr lang="ru-RU" dirty="0" smtClean="0"/>
              <a:t> </a:t>
            </a:r>
            <a:r>
              <a:rPr lang="ru-RU" dirty="0" err="1" smtClean="0"/>
              <a:t>болады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672</Words>
  <Application>Microsoft Office PowerPoint</Application>
  <PresentationFormat>Экран (4:3)</PresentationFormat>
  <Paragraphs>568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Қыс мезгілінің  картотекасы </vt:lpstr>
      <vt:lpstr>№ 1 Қар үстіндегі іздерді бақылау. </vt:lpstr>
      <vt:lpstr>№ 2 Қар (ұлпаларының) ұшқындарына бақылау жүргізу.  </vt:lpstr>
      <vt:lpstr>№ 3 Қар жауып тұрған құбылысты бақылау. </vt:lpstr>
      <vt:lpstr>№ 4 қырауды бақылау. </vt:lpstr>
      <vt:lpstr>№ 5 Мұз сүңгісін бақылау. </vt:lpstr>
      <vt:lpstr>№ 6 Қайың ағашын бақылау.      (Қиялдау) </vt:lpstr>
      <vt:lpstr>№ 7 Терезедегі өрнектерді бақылау. </vt:lpstr>
      <vt:lpstr>№ 8 Желді бақылау. </vt:lpstr>
      <vt:lpstr>№ 9  Аула сыпырушы еңбегімен танысу </vt:lpstr>
      <vt:lpstr>№10 Алаңдағы ағаштарды бақылау   </vt:lpstr>
      <vt:lpstr>№ 11 Қар жинайтын машинаның жұмысын бақылау. </vt:lpstr>
      <vt:lpstr>№12 Саябаққа саяхат. </vt:lpstr>
      <vt:lpstr>№ 13 Күн көзін бақылау. </vt:lpstr>
      <vt:lpstr>№ 14 Ауа райының жайсыз жағдайын бақылау.   </vt:lpstr>
      <vt:lpstr>№ 15 Саябаққа саяхат. </vt:lpstr>
      <vt:lpstr>№ 16 Қыстың негізгі белгілерін бақылау.</vt:lpstr>
      <vt:lpstr>№ 17 Қала көшелерін бақылау </vt:lpstr>
      <vt:lpstr>№ 18 Өзен, көл, су тоғандарына саяхат</vt:lpstr>
      <vt:lpstr>№ 19       Қардың қасиетін бақылау   </vt:lpstr>
      <vt:lpstr>№ 20 Құстарды бақылау</vt:lpstr>
      <vt:lpstr>№21  Табиғат күнтізбесі бойынша ауа райын бақылау. </vt:lpstr>
      <vt:lpstr>№22 Табиғат күнтізбесі бойынша ауа райын бақылау.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Қыс мезгілінің</dc:title>
  <dc:creator>Бердибек</dc:creator>
  <cp:lastModifiedBy>Молдир Ургереева</cp:lastModifiedBy>
  <cp:revision>6</cp:revision>
  <dcterms:created xsi:type="dcterms:W3CDTF">2016-12-03T19:09:19Z</dcterms:created>
  <dcterms:modified xsi:type="dcterms:W3CDTF">2021-11-29T16:30:32Z</dcterms:modified>
</cp:coreProperties>
</file>